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64" r:id="rId5"/>
    <p:sldId id="257" r:id="rId6"/>
    <p:sldId id="258" r:id="rId7"/>
    <p:sldId id="268" r:id="rId8"/>
    <p:sldId id="263" r:id="rId9"/>
    <p:sldId id="262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207E6-0DF5-40AD-950F-C40D364A9548}" type="datetimeFigureOut">
              <a:rPr lang="en-US" smtClean="0"/>
              <a:t>3/28/2013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8AFAC-6D40-45B5-8C0B-A3FE29AFE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631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207E6-0DF5-40AD-950F-C40D364A9548}" type="datetimeFigureOut">
              <a:rPr lang="en-US" smtClean="0"/>
              <a:t>3/28/2013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8AFAC-6D40-45B5-8C0B-A3FE29AFE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55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207E6-0DF5-40AD-950F-C40D364A9548}" type="datetimeFigureOut">
              <a:rPr lang="en-US" smtClean="0"/>
              <a:t>3/28/2013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8AFAC-6D40-45B5-8C0B-A3FE29AFE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767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207E6-0DF5-40AD-950F-C40D364A9548}" type="datetimeFigureOut">
              <a:rPr lang="en-US" smtClean="0"/>
              <a:t>3/28/2013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8AFAC-6D40-45B5-8C0B-A3FE29AFE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716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207E6-0DF5-40AD-950F-C40D364A9548}" type="datetimeFigureOut">
              <a:rPr lang="en-US" smtClean="0"/>
              <a:t>3/28/2013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8AFAC-6D40-45B5-8C0B-A3FE29AFE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771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207E6-0DF5-40AD-950F-C40D364A9548}" type="datetimeFigureOut">
              <a:rPr lang="en-US" smtClean="0"/>
              <a:t>3/28/2013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8AFAC-6D40-45B5-8C0B-A3FE29AFE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654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207E6-0DF5-40AD-950F-C40D364A9548}" type="datetimeFigureOut">
              <a:rPr lang="en-US" smtClean="0"/>
              <a:t>3/28/2013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8AFAC-6D40-45B5-8C0B-A3FE29AFE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116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207E6-0DF5-40AD-950F-C40D364A9548}" type="datetimeFigureOut">
              <a:rPr lang="en-US" smtClean="0"/>
              <a:t>3/28/2013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8AFAC-6D40-45B5-8C0B-A3FE29AFE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8945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207E6-0DF5-40AD-950F-C40D364A9548}" type="datetimeFigureOut">
              <a:rPr lang="en-US" smtClean="0"/>
              <a:t>3/28/2013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8AFAC-6D40-45B5-8C0B-A3FE29AFE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142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207E6-0DF5-40AD-950F-C40D364A9548}" type="datetimeFigureOut">
              <a:rPr lang="en-US" smtClean="0"/>
              <a:t>3/28/2013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8AFAC-6D40-45B5-8C0B-A3FE29AFE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5959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207E6-0DF5-40AD-950F-C40D364A9548}" type="datetimeFigureOut">
              <a:rPr lang="en-US" smtClean="0"/>
              <a:t>3/28/2013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8AFAC-6D40-45B5-8C0B-A3FE29AFE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525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3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4" r="6954"/>
          <a:stretch/>
        </p:blipFill>
        <p:spPr>
          <a:xfrm>
            <a:off x="0" y="0"/>
            <a:ext cx="4584700" cy="3429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4" r="6954"/>
          <a:stretch/>
        </p:blipFill>
        <p:spPr>
          <a:xfrm>
            <a:off x="4559300" y="0"/>
            <a:ext cx="4584700" cy="3429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4" r="6954"/>
          <a:stretch/>
        </p:blipFill>
        <p:spPr>
          <a:xfrm>
            <a:off x="0" y="3429000"/>
            <a:ext cx="4584700" cy="3429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1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4" r="6954"/>
          <a:stretch/>
        </p:blipFill>
        <p:spPr>
          <a:xfrm>
            <a:off x="4559300" y="3429000"/>
            <a:ext cx="4584700" cy="3429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1AA207E6-0DF5-40AD-950F-C40D364A9548}" type="datetimeFigureOut">
              <a:rPr lang="en-US" smtClean="0"/>
              <a:pPr/>
              <a:t>3/28/2013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8008AFAC-6D40-45B5-8C0B-A3FE29AFED2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783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Gisha" pitchFamily="34" charset="-79"/>
          <a:ea typeface="+mj-ea"/>
          <a:cs typeface="Gisha" pitchFamily="34" charset="-79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Gisha" pitchFamily="34" charset="-79"/>
          <a:ea typeface="+mn-ea"/>
          <a:cs typeface="Gisha" pitchFamily="34" charset="-79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Gisha" pitchFamily="34" charset="-79"/>
          <a:ea typeface="+mn-ea"/>
          <a:cs typeface="Gisha" pitchFamily="34" charset="-79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Gisha" pitchFamily="34" charset="-79"/>
          <a:ea typeface="+mn-ea"/>
          <a:cs typeface="Gisha" pitchFamily="34" charset="-79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Gisha" pitchFamily="34" charset="-79"/>
          <a:ea typeface="+mn-ea"/>
          <a:cs typeface="Gisha" pitchFamily="34" charset="-79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Gisha" pitchFamily="34" charset="-79"/>
          <a:ea typeface="+mn-ea"/>
          <a:cs typeface="Gisha" pitchFamily="34" charset="-79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e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/>
              <a:t>Photo Tourism</a:t>
            </a:r>
            <a:endParaRPr lang="en-US" sz="6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With Sean &amp; Matt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42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Building Dubrovnik In a Day</a:t>
            </a:r>
          </a:p>
        </p:txBody>
      </p:sp>
      <p:pic>
        <p:nvPicPr>
          <p:cNvPr id="6" name="dubrovnik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9925" y="1600200"/>
            <a:ext cx="7804150" cy="4525963"/>
          </a:xfrm>
        </p:spPr>
      </p:pic>
    </p:spTree>
    <p:extLst>
      <p:ext uri="{BB962C8B-B14F-4D97-AF65-F5344CB8AC3E}">
        <p14:creationId xmlns:p14="http://schemas.microsoft.com/office/powerpoint/2010/main" val="219993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Building Dubrovnik In a </a:t>
            </a:r>
            <a:r>
              <a:rPr lang="en-US" b="1" dirty="0" smtClean="0"/>
              <a:t>Day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482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57,845 </a:t>
            </a:r>
            <a:r>
              <a:rPr lang="en-US" dirty="0"/>
              <a:t>Images</a:t>
            </a:r>
          </a:p>
          <a:p>
            <a:r>
              <a:rPr lang="en-US" dirty="0"/>
              <a:t>3,485,717 Points</a:t>
            </a:r>
          </a:p>
          <a:p>
            <a:r>
              <a:rPr lang="en-US" dirty="0"/>
              <a:t>5Hrs (Matching) + 17.5Hrs (Reconstruction)</a:t>
            </a:r>
          </a:p>
          <a:p>
            <a:r>
              <a:rPr lang="en-US" dirty="0"/>
              <a:t>352 Computer Cores</a:t>
            </a:r>
          </a:p>
          <a:p>
            <a:r>
              <a:rPr lang="en-US" dirty="0"/>
              <a:t>Equates to ~10 days on</a:t>
            </a:r>
            <a:r>
              <a:rPr lang="en-US" dirty="0">
                <a:effectLst/>
              </a:rPr>
              <a:t> </a:t>
            </a:r>
            <a:r>
              <a:rPr lang="en-US" dirty="0" smtClean="0">
                <a:effectLst/>
              </a:rPr>
              <a:t>8x Amazon Cluster </a:t>
            </a:r>
            <a:r>
              <a:rPr lang="en-US" dirty="0">
                <a:effectLst/>
              </a:rPr>
              <a:t>Compute </a:t>
            </a:r>
            <a:r>
              <a:rPr lang="en-US" dirty="0" smtClean="0">
                <a:effectLst/>
              </a:rPr>
              <a:t>Instances</a:t>
            </a:r>
          </a:p>
          <a:p>
            <a:pPr lvl="1"/>
            <a:r>
              <a:rPr lang="en-US" dirty="0" smtClean="0">
                <a:effectLst/>
              </a:rPr>
              <a:t>@ $2.40 per </a:t>
            </a:r>
            <a:r>
              <a:rPr lang="en-US" dirty="0">
                <a:effectLst/>
              </a:rPr>
              <a:t>hour = </a:t>
            </a:r>
            <a:r>
              <a:rPr lang="en-US" b="1" dirty="0" smtClean="0">
                <a:effectLst/>
              </a:rPr>
              <a:t>$576</a:t>
            </a:r>
            <a:endParaRPr lang="en-US" dirty="0" smtClean="0">
              <a:effectLst/>
            </a:endParaRPr>
          </a:p>
          <a:p>
            <a:r>
              <a:rPr lang="en-US" dirty="0">
                <a:effectLst/>
              </a:rPr>
              <a:t>Our Project:  </a:t>
            </a:r>
            <a:r>
              <a:rPr lang="en-US" dirty="0" smtClean="0">
                <a:effectLst/>
              </a:rPr>
              <a:t>~2 orders </a:t>
            </a:r>
            <a:r>
              <a:rPr lang="en-US" dirty="0">
                <a:effectLst/>
              </a:rPr>
              <a:t>of magnitude </a:t>
            </a:r>
            <a:r>
              <a:rPr lang="en-US" dirty="0" smtClean="0">
                <a:effectLst/>
              </a:rPr>
              <a:t>smaller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41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Structure from Motion </a:t>
            </a:r>
            <a:r>
              <a:rPr lang="en-US" b="1" dirty="0" smtClean="0"/>
              <a:t>for </a:t>
            </a:r>
            <a:r>
              <a:rPr lang="en-US" b="1" dirty="0"/>
              <a:t>Unordered Image 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Software written by Noah </a:t>
            </a:r>
            <a:r>
              <a:rPr lang="en-US" dirty="0" err="1" smtClean="0"/>
              <a:t>Snavely</a:t>
            </a:r>
            <a:endParaRPr lang="en-US" dirty="0" smtClean="0"/>
          </a:p>
          <a:p>
            <a:r>
              <a:rPr lang="en-US" dirty="0" smtClean="0"/>
              <a:t>Written in C and C++</a:t>
            </a:r>
          </a:p>
          <a:p>
            <a:r>
              <a:rPr lang="en-US" dirty="0" smtClean="0"/>
              <a:t>Version 0.4</a:t>
            </a:r>
          </a:p>
          <a:p>
            <a:r>
              <a:rPr lang="en-US" dirty="0" smtClean="0"/>
              <a:t>Released April 10, 2010</a:t>
            </a:r>
          </a:p>
          <a:p>
            <a:r>
              <a:rPr lang="en-US" dirty="0" smtClean="0"/>
              <a:t>Found at: phototour.cs.washington.edu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94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Stony Brook University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881981"/>
            <a:ext cx="7620000" cy="3962400"/>
          </a:xfrm>
        </p:spPr>
      </p:pic>
    </p:spTree>
    <p:extLst>
      <p:ext uri="{BB962C8B-B14F-4D97-AF65-F5344CB8AC3E}">
        <p14:creationId xmlns:p14="http://schemas.microsoft.com/office/powerpoint/2010/main" val="179870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087562"/>
          </a:xfrm>
        </p:spPr>
        <p:txBody>
          <a:bodyPr>
            <a:normAutofit/>
          </a:bodyPr>
          <a:lstStyle/>
          <a:p>
            <a:r>
              <a:rPr lang="en-US" dirty="0" smtClean="0"/>
              <a:t>Stony Brook</a:t>
            </a:r>
            <a:br>
              <a:rPr lang="en-US" dirty="0" smtClean="0"/>
            </a:br>
            <a:r>
              <a:rPr lang="en-US" dirty="0" smtClean="0"/>
              <a:t>Virtual Tour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18655"/>
            <a:ext cx="2438400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92" y="2646218"/>
            <a:ext cx="2284215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9" y="2646218"/>
            <a:ext cx="3002507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63650"/>
            <a:ext cx="2743200" cy="182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0" r="12560"/>
          <a:stretch/>
        </p:blipFill>
        <p:spPr>
          <a:xfrm>
            <a:off x="228600" y="4876800"/>
            <a:ext cx="2438400" cy="1828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279" y="4876800"/>
            <a:ext cx="2745946" cy="1828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646218"/>
            <a:ext cx="2438400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4876800"/>
            <a:ext cx="24384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41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Image Sources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Own photos</a:t>
            </a:r>
          </a:p>
          <a:p>
            <a:pPr lvl="1"/>
            <a:r>
              <a:rPr lang="en-US" dirty="0" smtClean="0"/>
              <a:t>(Long Day &amp; Large Memory Card)</a:t>
            </a:r>
          </a:p>
          <a:p>
            <a:r>
              <a:rPr lang="en-US" dirty="0" smtClean="0"/>
              <a:t>Flicker</a:t>
            </a:r>
          </a:p>
          <a:p>
            <a:r>
              <a:rPr lang="en-US" dirty="0" smtClean="0"/>
              <a:t>Social Media Sites</a:t>
            </a:r>
          </a:p>
          <a:p>
            <a:r>
              <a:rPr lang="en-US" dirty="0" smtClean="0"/>
              <a:t>Crowd Sourcing</a:t>
            </a:r>
          </a:p>
          <a:p>
            <a:pPr marL="0" indent="0" algn="ctr">
              <a:buNone/>
            </a:pPr>
            <a:r>
              <a:rPr lang="en-US" sz="5400" b="1" smtClean="0"/>
              <a:t>SBUPhoto@Gmail.com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3048461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/>
          </a:bodyPr>
          <a:lstStyle/>
          <a:p>
            <a:r>
              <a:rPr lang="en-US" dirty="0"/>
              <a:t>Noah </a:t>
            </a:r>
            <a:r>
              <a:rPr lang="en-US" dirty="0" err="1"/>
              <a:t>Snavely</a:t>
            </a:r>
            <a:r>
              <a:rPr lang="en-US" dirty="0"/>
              <a:t>, Steven M. Seitz, Richard </a:t>
            </a:r>
            <a:r>
              <a:rPr lang="en-US" dirty="0" err="1"/>
              <a:t>Szeliski</a:t>
            </a:r>
            <a:r>
              <a:rPr lang="en-US" dirty="0"/>
              <a:t>. </a:t>
            </a:r>
            <a:r>
              <a:rPr lang="en-US" b="1" dirty="0"/>
              <a:t>Photo Tourism: Exploring image collections in 3D</a:t>
            </a:r>
            <a:r>
              <a:rPr lang="en-US" dirty="0"/>
              <a:t>. </a:t>
            </a:r>
            <a:r>
              <a:rPr lang="en-US" i="1" dirty="0"/>
              <a:t>ACM Transactions on Graphics (Proceedings of SIGGRAPH 2006)</a:t>
            </a:r>
            <a:r>
              <a:rPr lang="en-US" dirty="0"/>
              <a:t>, </a:t>
            </a:r>
            <a:r>
              <a:rPr lang="en-US" dirty="0" smtClean="0"/>
              <a:t>2006.</a:t>
            </a:r>
          </a:p>
          <a:p>
            <a:r>
              <a:rPr lang="en-US" dirty="0" smtClean="0"/>
              <a:t>Noah </a:t>
            </a:r>
            <a:r>
              <a:rPr lang="en-US" dirty="0" err="1"/>
              <a:t>Snavely</a:t>
            </a:r>
            <a:r>
              <a:rPr lang="en-US" dirty="0"/>
              <a:t>, Steven M. Seitz, Richard </a:t>
            </a:r>
            <a:r>
              <a:rPr lang="en-US" dirty="0" err="1"/>
              <a:t>Szeliski</a:t>
            </a:r>
            <a:r>
              <a:rPr lang="en-US" dirty="0"/>
              <a:t>. </a:t>
            </a:r>
            <a:r>
              <a:rPr lang="en-US" b="1" dirty="0"/>
              <a:t>Modeling the World from Internet Photo Collections</a:t>
            </a:r>
            <a:r>
              <a:rPr lang="en-US" dirty="0"/>
              <a:t>. </a:t>
            </a:r>
            <a:r>
              <a:rPr lang="en-US" i="1" dirty="0"/>
              <a:t>International Journal of Computer Vision</a:t>
            </a:r>
            <a:r>
              <a:rPr lang="en-US" dirty="0"/>
              <a:t>, 2007. 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513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Tourism Types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Inward Tourism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 Single object </a:t>
            </a:r>
          </a:p>
          <a:p>
            <a:r>
              <a:rPr lang="en-US" dirty="0" smtClean="0"/>
              <a:t>Photographed </a:t>
            </a:r>
            <a:r>
              <a:rPr lang="en-US" i="1" dirty="0" smtClean="0"/>
              <a:t>inward</a:t>
            </a:r>
            <a:r>
              <a:rPr lang="en-US" dirty="0" smtClean="0"/>
              <a:t> about an object</a:t>
            </a:r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Fountains</a:t>
            </a:r>
          </a:p>
          <a:p>
            <a:pPr lvl="1"/>
            <a:r>
              <a:rPr lang="en-US" dirty="0" smtClean="0"/>
              <a:t>Buildings</a:t>
            </a:r>
          </a:p>
          <a:p>
            <a:pPr lvl="1"/>
            <a:r>
              <a:rPr lang="en-US" dirty="0" smtClean="0"/>
              <a:t>Architecture</a:t>
            </a:r>
          </a:p>
          <a:p>
            <a:pPr lvl="1"/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Outward Tourism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Many Objects</a:t>
            </a:r>
          </a:p>
          <a:p>
            <a:r>
              <a:rPr lang="en-US" dirty="0" smtClean="0"/>
              <a:t>Photographing </a:t>
            </a:r>
            <a:r>
              <a:rPr lang="en-US" i="1" dirty="0" smtClean="0"/>
              <a:t>outward</a:t>
            </a:r>
            <a:r>
              <a:rPr lang="en-US" dirty="0" smtClean="0"/>
              <a:t> around a point</a:t>
            </a:r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Town Squares</a:t>
            </a:r>
          </a:p>
          <a:p>
            <a:pPr lvl="1"/>
            <a:r>
              <a:rPr lang="en-US" dirty="0" smtClean="0"/>
              <a:t>Rooms / Halls</a:t>
            </a:r>
          </a:p>
          <a:p>
            <a:pPr lvl="1"/>
            <a:r>
              <a:rPr lang="en-US" dirty="0" err="1" smtClean="0"/>
              <a:t>Panaramic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69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135</Words>
  <Application>Microsoft Office PowerPoint</Application>
  <PresentationFormat>On-screen Show (4:3)</PresentationFormat>
  <Paragraphs>44</Paragraphs>
  <Slides>9</Slides>
  <Notes>0</Notes>
  <HiddenSlides>1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Photo Tourism</vt:lpstr>
      <vt:lpstr>Building Dubrovnik In a Day</vt:lpstr>
      <vt:lpstr>Building Dubrovnik In a Day</vt:lpstr>
      <vt:lpstr>Structure from Motion for Unordered Image Collections</vt:lpstr>
      <vt:lpstr>Stony Brook University</vt:lpstr>
      <vt:lpstr>Stony Brook Virtual Tour</vt:lpstr>
      <vt:lpstr>Image Sources</vt:lpstr>
      <vt:lpstr>Credits</vt:lpstr>
      <vt:lpstr>Tourism Types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</dc:creator>
  <cp:lastModifiedBy>Matthew</cp:lastModifiedBy>
  <cp:revision>18</cp:revision>
  <dcterms:created xsi:type="dcterms:W3CDTF">2013-03-27T19:25:14Z</dcterms:created>
  <dcterms:modified xsi:type="dcterms:W3CDTF">2013-03-28T07:19:52Z</dcterms:modified>
</cp:coreProperties>
</file>